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61" r:id="rId5"/>
    <p:sldId id="267" r:id="rId6"/>
    <p:sldId id="258" r:id="rId7"/>
    <p:sldId id="270" r:id="rId8"/>
    <p:sldId id="269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t>04.02.2019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madeeasy.co.uk/ks2-revision/" TargetMode="External"/><Relationship Id="rId2" Type="http://schemas.openxmlformats.org/officeDocument/2006/relationships/hyperlink" Target="https://www.bbc.com/bitesize/subjects/z826n3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hyperlink" Target="https://www.timestables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v.uk/government/publications/national-curriculum-in-england-mathematics-programmes-of-study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cWhYufB2k" TargetMode="External"/><Relationship Id="rId2" Type="http://schemas.openxmlformats.org/officeDocument/2006/relationships/hyperlink" Target="https://www.youtube.com/watch?v=A-M9VWZehj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Sd3Ue8QRyg" TargetMode="External"/><Relationship Id="rId5" Type="http://schemas.openxmlformats.org/officeDocument/2006/relationships/hyperlink" Target="https://www.theschoolrun.com/what-is-the-bus-stop-method-for-division" TargetMode="External"/><Relationship Id="rId4" Type="http://schemas.openxmlformats.org/officeDocument/2006/relationships/hyperlink" Target="https://www.theschoolrun.com/what-is-long-divis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February 2019</a:t>
            </a:r>
            <a:endParaRPr lang="ru-R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 </a:t>
            </a:r>
            <a:r>
              <a:rPr lang="en-US" dirty="0" err="1" smtClean="0"/>
              <a:t>Maths</a:t>
            </a:r>
            <a:r>
              <a:rPr lang="en-US" dirty="0" smtClean="0"/>
              <a:t> Session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Owls Class</a:t>
            </a:r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6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69002" y="994644"/>
            <a:ext cx="4311765" cy="734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Helpful resources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990" y="2147813"/>
            <a:ext cx="3913632" cy="804672"/>
          </a:xfrm>
        </p:spPr>
        <p:txBody>
          <a:bodyPr/>
          <a:lstStyle/>
          <a:p>
            <a:r>
              <a:rPr lang="en-GB" dirty="0" smtClean="0"/>
              <a:t>Some things that might help!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2952485"/>
            <a:ext cx="3913188" cy="354502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www.bbc.com/bitesize/subjects/z826n39</a:t>
            </a:r>
            <a:r>
              <a:rPr lang="en-GB" dirty="0" smtClean="0"/>
              <a:t> ~ information and practise for the different curriculum areas</a:t>
            </a:r>
          </a:p>
          <a:p>
            <a:r>
              <a:rPr lang="en-GB" dirty="0" smtClean="0"/>
              <a:t>CGP books</a:t>
            </a:r>
            <a:endParaRPr lang="en-GB" dirty="0"/>
          </a:p>
          <a:p>
            <a:r>
              <a:rPr lang="en-GB" dirty="0">
                <a:hlinkClick r:id="rId3"/>
              </a:rPr>
              <a:t>https://mathsmadeeasy.co.uk/ks2-revision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~ maths questions organised by curriculum content</a:t>
            </a:r>
          </a:p>
          <a:p>
            <a:r>
              <a:rPr lang="en-GB" dirty="0">
                <a:hlinkClick r:id="rId4"/>
              </a:rPr>
              <a:t>https://www.timestables.co.uk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~ times table practises</a:t>
            </a:r>
          </a:p>
          <a:p>
            <a:endParaRPr lang="en-GB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9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5981944" cy="36512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www.gov.uk/government/publications/national-curriculum-in-england-mathematics-programmes-of-study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Number and place value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Addition and subtraction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Multiplication and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Fractions (including decimals and percentages)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Measurement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Properties of shape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Position and direction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Statistics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Ratio and proportion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Algebra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Curriculum</a:t>
            </a:r>
            <a:endParaRPr lang="ru-RU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>
            <a:fillRect/>
          </a:stretch>
        </p:blipFill>
        <p:spPr>
          <a:xfrm>
            <a:off x="3970255" y="0"/>
            <a:ext cx="8026513" cy="5372099"/>
          </a:xfr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Distributions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https://www.galorepark.co.uk/media/Documents/GP/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29">
            <a:off x="3735941" y="2061785"/>
            <a:ext cx="8164976" cy="36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Written methods of calculation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4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422" t="22658" r="41290" b="49007"/>
          <a:stretch/>
        </p:blipFill>
        <p:spPr>
          <a:xfrm>
            <a:off x="218715" y="2262053"/>
            <a:ext cx="4959954" cy="2153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5830" t="50510" r="30695" b="21261"/>
          <a:stretch/>
        </p:blipFill>
        <p:spPr>
          <a:xfrm>
            <a:off x="281500" y="4415294"/>
            <a:ext cx="5849671" cy="2136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267" t="10013" r="33367" b="4647"/>
          <a:stretch/>
        </p:blipFill>
        <p:spPr>
          <a:xfrm>
            <a:off x="6072346" y="334107"/>
            <a:ext cx="5150223" cy="62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Written methods of calculation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66148" y="2356311"/>
            <a:ext cx="5104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www.youtube.com/watch?v=A-M9VWZehjo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Written method of addition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31337" y="334080"/>
            <a:ext cx="5101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www.youtube.com/watch?v=LScWhYufB2k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Written method of subtraction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65202" y="5205056"/>
            <a:ext cx="526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www.theschoolrun.com/what-is-long-division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Long division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87915" y="2745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www.theschoolrun.com/what-is-the-bus-stop-method-for-division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Short division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37807" y="4968642"/>
            <a:ext cx="5160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www.youtube.com/watch?v=CSd3Ue8QRyg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Long multiplication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Lessons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501" y="2177626"/>
            <a:ext cx="3913632" cy="804672"/>
          </a:xfrm>
        </p:spPr>
        <p:txBody>
          <a:bodyPr/>
          <a:lstStyle/>
          <a:p>
            <a:r>
              <a:rPr lang="en-US" dirty="0" smtClean="0"/>
              <a:t>We have daily </a:t>
            </a:r>
            <a:r>
              <a:rPr lang="en-US" dirty="0" err="1" smtClean="0"/>
              <a:t>maths</a:t>
            </a:r>
            <a:r>
              <a:rPr lang="en-US" dirty="0" smtClean="0"/>
              <a:t> lessons in school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08" y="2982298"/>
            <a:ext cx="5644661" cy="340971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Begin with a short recap on the previous day</a:t>
            </a:r>
          </a:p>
          <a:p>
            <a:r>
              <a:rPr lang="en-US" sz="2000" dirty="0" smtClean="0"/>
              <a:t>Introduce the objective and talk task with the children </a:t>
            </a:r>
            <a:r>
              <a:rPr lang="en-US" sz="2000" dirty="0" err="1" smtClean="0"/>
              <a:t>practising</a:t>
            </a:r>
            <a:r>
              <a:rPr lang="en-US" sz="2000" dirty="0" smtClean="0"/>
              <a:t> with groups</a:t>
            </a:r>
          </a:p>
          <a:p>
            <a:r>
              <a:rPr lang="en-US" sz="2000" dirty="0" smtClean="0"/>
              <a:t>Children do a short focused activity</a:t>
            </a:r>
          </a:p>
          <a:p>
            <a:r>
              <a:rPr lang="en-US" sz="2000" dirty="0" smtClean="0"/>
              <a:t>Usually review of the activity before another talk task</a:t>
            </a:r>
          </a:p>
          <a:p>
            <a:r>
              <a:rPr lang="en-GB" sz="2000" dirty="0" smtClean="0"/>
              <a:t>Followed by independent activities</a:t>
            </a:r>
          </a:p>
          <a:p>
            <a:r>
              <a:rPr lang="en-GB" sz="2000" dirty="0" smtClean="0"/>
              <a:t>Finally an evaluation</a:t>
            </a:r>
          </a:p>
          <a:p>
            <a:r>
              <a:rPr lang="en-GB" sz="2000" dirty="0" smtClean="0"/>
              <a:t>Our aim is to make children fluent, confident mathematicians. 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Maths</a:t>
            </a:r>
            <a:r>
              <a:rPr lang="en-US" sz="4400" dirty="0" smtClean="0"/>
              <a:t> Meetings</a:t>
            </a:r>
            <a:endParaRPr lang="ru-RU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 smtClean="0"/>
              <a:t>These have arithmetic and reasoning questions and last for approximately 15 minutes. </a:t>
            </a:r>
            <a:endParaRPr lang="ru-RU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6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1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639" y="1043144"/>
            <a:ext cx="4886734" cy="70084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Resources we use in school</a:t>
            </a:r>
            <a:endParaRPr lang="ru-RU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686438" y="2611316"/>
            <a:ext cx="3383487" cy="4003928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Counters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Multilink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Numicon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Number </a:t>
            </a:r>
            <a:r>
              <a:rPr lang="en-GB" sz="2000" dirty="0" smtClean="0"/>
              <a:t>cards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Scales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Measuring cylinders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Clocks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Dice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Place value charts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Fraction tower cubes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 smtClean="0"/>
              <a:t>Cuisennaire</a:t>
            </a:r>
            <a:r>
              <a:rPr lang="en-GB" sz="2000" dirty="0" smtClean="0"/>
              <a:t> rods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Whiteboards and </a:t>
            </a:r>
            <a:r>
              <a:rPr lang="en-GB" sz="2000" dirty="0" smtClean="0"/>
              <a:t>pens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Each other!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054">
            <a:off x="5116656" y="1592778"/>
            <a:ext cx="5999285" cy="4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306" y="1089053"/>
            <a:ext cx="4925629" cy="57015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Things you can do at home</a:t>
            </a:r>
            <a:endParaRPr lang="ru-RU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054" y="2251516"/>
            <a:ext cx="5275384" cy="804672"/>
          </a:xfrm>
        </p:spPr>
        <p:txBody>
          <a:bodyPr/>
          <a:lstStyle/>
          <a:p>
            <a:r>
              <a:rPr lang="en-US" dirty="0" smtClean="0"/>
              <a:t>The most important thing is build a positive attitude towards </a:t>
            </a:r>
            <a:r>
              <a:rPr lang="en-US" dirty="0" err="1" smtClean="0"/>
              <a:t>maths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23" y="3056187"/>
            <a:ext cx="5627077" cy="3254761"/>
          </a:xfrm>
        </p:spPr>
        <p:txBody>
          <a:bodyPr>
            <a:normAutofit/>
          </a:bodyPr>
          <a:lstStyle/>
          <a:p>
            <a:r>
              <a:rPr lang="en-GB" dirty="0" smtClean="0"/>
              <a:t>Telling the time ~ calculating time intervals by asking ‘how long until…?’, ‘if this is …… long, what time will it finish?’</a:t>
            </a:r>
          </a:p>
          <a:p>
            <a:r>
              <a:rPr lang="en-GB" dirty="0" smtClean="0"/>
              <a:t>Practise reading timetables ~ bus, train, TV guide, etc. </a:t>
            </a:r>
          </a:p>
          <a:p>
            <a:r>
              <a:rPr lang="en-GB" dirty="0" smtClean="0"/>
              <a:t>Reading scales ~ weighing when cooking, reading thermometers in the garden, etc. </a:t>
            </a:r>
          </a:p>
          <a:p>
            <a:r>
              <a:rPr lang="en-GB" dirty="0" smtClean="0"/>
              <a:t>Changing recipes for different amounts of people, e.g. ‘this recipe is for 12 and we need it for 8’ etc.</a:t>
            </a:r>
          </a:p>
          <a:p>
            <a:r>
              <a:rPr lang="en-GB" dirty="0" smtClean="0"/>
              <a:t>Calculating total/ change/ special offers when shopping</a:t>
            </a:r>
          </a:p>
          <a:p>
            <a:r>
              <a:rPr lang="en-GB" dirty="0" smtClean="0"/>
              <a:t>Playing games involving adding/ subtracting, e.g. Monopoly</a:t>
            </a:r>
          </a:p>
          <a:p>
            <a:r>
              <a:rPr lang="en-GB" dirty="0" smtClean="0"/>
              <a:t>Practise times tables regularly</a:t>
            </a: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357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Office Theme</vt:lpstr>
      <vt:lpstr>Parent Maths Session</vt:lpstr>
      <vt:lpstr>The Curriculum</vt:lpstr>
      <vt:lpstr>Content Distributions</vt:lpstr>
      <vt:lpstr>Written methods of calculation</vt:lpstr>
      <vt:lpstr>Written methods of calculation</vt:lpstr>
      <vt:lpstr>Maths Lessons</vt:lpstr>
      <vt:lpstr>Maths Meetings</vt:lpstr>
      <vt:lpstr>Resources we use in school</vt:lpstr>
      <vt:lpstr>Things you can do at home</vt:lpstr>
      <vt:lpstr>Helpful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2019-01-31T19:26:33Z</dcterms:created>
  <dcterms:modified xsi:type="dcterms:W3CDTF">2019-02-04T17:44:39Z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